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3" r:id="rId7"/>
    <p:sldId id="262" r:id="rId8"/>
    <p:sldId id="266" r:id="rId9"/>
    <p:sldId id="276" r:id="rId10"/>
    <p:sldId id="275" r:id="rId11"/>
    <p:sldId id="265" r:id="rId12"/>
    <p:sldId id="267" r:id="rId13"/>
    <p:sldId id="277" r:id="rId14"/>
    <p:sldId id="263" r:id="rId15"/>
    <p:sldId id="264" r:id="rId16"/>
    <p:sldId id="268" r:id="rId17"/>
    <p:sldId id="274" r:id="rId18"/>
    <p:sldId id="278" r:id="rId19"/>
    <p:sldId id="26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emran81hossen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676400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মোঃ ইমরান হোসেন</a:t>
            </a:r>
          </a:p>
          <a:p>
            <a:r>
              <a:rPr lang="bn-BD" sz="3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r>
              <a:rPr lang="bn-BD" sz="3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কাট্টলী নূরুল হক চৌধুরী সরকারি প্রাথমিক বিদ্যালয়, </a:t>
            </a:r>
            <a:r>
              <a:rPr lang="en-US" sz="3200" dirty="0" err="1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পাহাড়তলী</a:t>
            </a:r>
            <a:r>
              <a:rPr lang="en-US" sz="3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চট্টগ্রাম</a:t>
            </a:r>
            <a:r>
              <a:rPr lang="en-US" sz="3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। </a:t>
            </a:r>
          </a:p>
          <a:p>
            <a:r>
              <a:rPr lang="en-US" sz="3200" dirty="0" err="1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আইডি</a:t>
            </a:r>
            <a:r>
              <a:rPr lang="en-US" sz="3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# ০২ </a:t>
            </a:r>
            <a:endParaRPr lang="bn-BD" sz="3200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মোবাইলঃ ০১৮১৯৮৯৩১৩৫</a:t>
            </a:r>
          </a:p>
          <a:p>
            <a:r>
              <a:rPr lang="bn-BD" sz="3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ইমেইলঃ 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emran81hossen@gmail.com</a:t>
            </a:r>
            <a:r>
              <a:rPr lang="bn-BD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Untitle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685800"/>
            <a:ext cx="2438400" cy="2743200"/>
          </a:xfrm>
          <a:prstGeom prst="rect">
            <a:avLst/>
          </a:prstGeom>
        </p:spPr>
      </p:pic>
      <p:pic>
        <p:nvPicPr>
          <p:cNvPr id="4" name="Picture 3" descr="50504d49de8483c78b52f556510b930a--puja-room-silhouette-came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93589" y="4446270"/>
            <a:ext cx="1798320" cy="2872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CE_globe_anim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600"/>
            <a:ext cx="64008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-travel-globe-spinning-animated-gif-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43000"/>
            <a:ext cx="5867400" cy="518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0619" y="0"/>
            <a:ext cx="7826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7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 নিজ অক্ষে ঘুরছে।</a:t>
            </a:r>
            <a:endParaRPr lang="en-US" sz="10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-spinning-rotating-animation-4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5400"/>
            <a:ext cx="5791200" cy="4343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0"/>
            <a:ext cx="78261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8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 নিজ অক্ষে ঘুরছে।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610761"/>
            <a:ext cx="86164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6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একে বলে পৃথিবীর আহ্নিক গতি </a:t>
            </a:r>
            <a:r>
              <a:rPr lang="bn-BD" sz="8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8dfe29b7f6f4eff6799a36383f46a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8600"/>
            <a:ext cx="7645400" cy="5734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01087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প্রত্যেক গ্রহ নিজ কক্ষপথে সূর্যের চারিদিকে ঘুরে।</a:t>
            </a:r>
            <a:endParaRPr lang="en-US" sz="8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tilt_anim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848600" cy="502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0"/>
            <a:ext cx="8534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 সূর্যের চারিদিকে নিজ কক্ষপথে ঘুরছে।</a:t>
            </a:r>
            <a:endParaRPr lang="en-US" sz="9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-sun-orbit-anim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7162800" cy="3581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6727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 সূর্যের চারিদিকে নিজ কক্ষপথে ঘুরছে।</a:t>
            </a:r>
            <a:endParaRPr lang="en-US" sz="9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5334000"/>
            <a:ext cx="86469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6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একে বলে পৃথিবীর বার্ষিক গতি </a:t>
            </a:r>
            <a:r>
              <a:rPr lang="bn-BD" sz="8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433719" cy="76944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বাস্তব উপকরনের মাধ্যমে পৃথিবীর গতি  প্রদর্শন। 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600200"/>
            <a:ext cx="20553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উপকরন-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2286000"/>
            <a:ext cx="350128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১। আপেল/কমলা/বল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২/ কাঠি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৩/ টর্চ বা মোমবাতি </a:t>
            </a:r>
            <a:endParaRPr lang="en-US" dirty="0"/>
          </a:p>
        </p:txBody>
      </p:sp>
      <p:pic>
        <p:nvPicPr>
          <p:cNvPr id="5" name="Picture 4" descr="decorative-swirl-floral-vector-design-element_myvwV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505200"/>
            <a:ext cx="1524000" cy="331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24000" y="1905000"/>
            <a:ext cx="5943600" cy="3886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6781800" y="2743200"/>
            <a:ext cx="990600" cy="9144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3581400" y="2971800"/>
            <a:ext cx="1981200" cy="15240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9652" y="304800"/>
            <a:ext cx="7808548" cy="76944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</a:t>
            </a:r>
            <a:r>
              <a:rPr lang="en-US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কক্ষপথে</a:t>
            </a:r>
            <a:r>
              <a:rPr lang="en-US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সুর্যের</a:t>
            </a:r>
            <a:r>
              <a:rPr lang="en-US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চারিদিকে</a:t>
            </a:r>
            <a:r>
              <a:rPr lang="en-US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ঘুরে</a:t>
            </a:r>
            <a:r>
              <a:rPr lang="en-US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>
            <a:off x="6019800" y="5486400"/>
            <a:ext cx="1143000" cy="6858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477000" y="6135469"/>
            <a:ext cx="2541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পৃথিবীর কক্ষপথ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16 -0.18889 C -0.12534 -0.18889 0.02084 -0.06227 0.02084 0.09444 C 0.02084 0.25046 -0.12534 0.37777 -0.30416 0.37777 C -0.4835 0.37777 -0.62916 0.25046 -0.62916 0.09444 C -0.62916 -0.06227 -0.4835 -0.18889 -0.30416 -0.18889 Z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33400" y="1905000"/>
            <a:ext cx="8153400" cy="472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3581400" y="3505200"/>
            <a:ext cx="1981200" cy="15240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7620000" y="2743200"/>
            <a:ext cx="990600" cy="9144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62737" cy="76944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সুর্য 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75894" y="152400"/>
            <a:ext cx="3515706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পৃথিবীর আহ্নিক গতি </a:t>
            </a:r>
            <a:endParaRPr lang="en-US" sz="14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94624" y="990600"/>
            <a:ext cx="3873176" cy="76944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পৃথিবীর বার্ষিক গতি </a:t>
            </a:r>
            <a:endParaRPr lang="en-US" sz="16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143000"/>
            <a:ext cx="1612942" cy="76944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কক্ষপথ </a:t>
            </a:r>
            <a:endParaRPr lang="en-US" sz="8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19287411">
            <a:off x="11988" y="5894097"/>
            <a:ext cx="1478046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333 -0.18889 C -0.13837 -0.18889 0.0625 -0.03519 0.0625 0.15555 C 0.0625 0.34514 -0.13837 0.5 -0.38333 0.5 C -0.62951 0.5 -0.82917 0.34514 -0.82917 0.15555 C -0.82917 -0.03519 -0.62951 -0.18889 -0.38333 -0.18889 Z " pathEditMode="relative" rAng="0" ptsTypes="fffff">
                                      <p:cBhvr>
                                        <p:cTn id="1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304800"/>
            <a:ext cx="2531462" cy="76944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শিক্ষার্থীর পাঠ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literacy-banglade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3751" y="5943600"/>
            <a:ext cx="4552849" cy="83099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bn-BD" sz="48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পাঠ্য বইয়ের ৫৪ পৃষ্ঠা । 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20682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6000" u="sng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6000" u="sng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1439882"/>
            <a:ext cx="464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শ্রেণিঃ পঞ্চম </a:t>
            </a:r>
          </a:p>
          <a:p>
            <a:r>
              <a:rPr lang="bn-BD" sz="3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বিষয়ঃ প্রাথমিক বিজ্ঞান </a:t>
            </a:r>
          </a:p>
          <a:p>
            <a:r>
              <a:rPr lang="bn-BD" sz="3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পাঠঃ মহাবিশ্ব </a:t>
            </a:r>
          </a:p>
          <a:p>
            <a:r>
              <a:rPr lang="bn-BD" sz="3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পাঠ্যাংশঃ (২) পৃথিবীর গতি </a:t>
            </a:r>
          </a:p>
          <a:p>
            <a:r>
              <a:rPr lang="bn-BD" sz="3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পৃষ্ঠাঃ ৫৪ </a:t>
            </a:r>
          </a:p>
          <a:p>
            <a:r>
              <a:rPr lang="bn-BD" sz="3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 descr="40801943c21e6e15c8ab078973e357f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80" y="990600"/>
            <a:ext cx="278892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0371" y="0"/>
            <a:ext cx="27270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6000" i="1" u="sng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i="1" u="sng" dirty="0"/>
          </a:p>
        </p:txBody>
      </p:sp>
      <p:sp>
        <p:nvSpPr>
          <p:cNvPr id="3" name="Rectangle 2"/>
          <p:cNvSpPr/>
          <p:nvPr/>
        </p:nvSpPr>
        <p:spPr>
          <a:xfrm>
            <a:off x="76200" y="1600200"/>
            <a:ext cx="4191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u="sng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ক দল 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১। কক্ষপথ বলতে কী বুঝ?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২। সুর্যের চারিদিকে একবার ঘুরে আসতে পৃথিবীর কতদিন সময় লাগে?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৩। আহ্নিক গতি কী? 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4953000" y="1676400"/>
            <a:ext cx="4191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u="sng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খ দল 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১। পৃথিবীর গতিগুলো কী কী? 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২। নিজ অক্ষে একবার ঘুরে আসতে পৃথিবীর কত ঘন্টা সময় লাগে?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৩। বার্ষিক গতি কী? </a:t>
            </a:r>
            <a:endParaRPr lang="en-US" sz="4000" dirty="0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828800" y="4038600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285206" y="4114800"/>
            <a:ext cx="411559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094705" y="4075906"/>
            <a:ext cx="419179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0"/>
            <a:ext cx="38603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7200" i="1" u="sng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বাড়ীর কাজ </a:t>
            </a:r>
            <a:r>
              <a:rPr lang="bn-BD" sz="7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1871008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১। পৃথিবী কীভাবে ঘুরে? 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২। অক্ষ কী? </a:t>
            </a: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৩। আহ্নিক গতির ফলে কী হয়?  </a:t>
            </a:r>
            <a:endParaRPr lang="en-US" sz="4000" dirty="0"/>
          </a:p>
        </p:txBody>
      </p:sp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4114800"/>
            <a:ext cx="171450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43000"/>
            <a:ext cx="7162800" cy="5372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76200"/>
            <a:ext cx="4767652" cy="83099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bn-BD" sz="48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সকলকে অনেক ধন্যবাদ 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510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8000" i="1" u="sng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sz="4800" u="sng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153180"/>
            <a:ext cx="655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পাঠ শেষে শিক্ষার্থীরা</a:t>
            </a:r>
            <a:r>
              <a:rPr lang="en-US" sz="48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bn-BD" sz="4800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১) ১২</a:t>
            </a:r>
            <a:r>
              <a:rPr lang="en-US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en-US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en-US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 পৃথিবীর গতি কয় ধরনের তা বলতে পারবে। </a:t>
            </a:r>
            <a:endParaRPr lang="en-US" sz="28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decorative-swirl-floral-vector-design-element_myvwV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34237">
            <a:off x="3810000" y="2420112"/>
            <a:ext cx="1524000" cy="4666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t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6477000" cy="297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76200"/>
            <a:ext cx="4584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ছবিগুলো দেখে চিন্তা কর। 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imagesut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886200"/>
            <a:ext cx="64008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153180"/>
            <a:ext cx="655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নক্ষত্র কি?</a:t>
            </a:r>
          </a:p>
          <a:p>
            <a:endParaRPr lang="bn-BD" sz="6000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6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নক্ষত্র বলতে কী বুঝ? </a:t>
            </a:r>
            <a:endParaRPr lang="en-US" sz="36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52400" y="1524000"/>
            <a:ext cx="9784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52400" y="3352800"/>
            <a:ext cx="97840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5029200"/>
            <a:ext cx="9052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আজ আমরা পৃথিবীর গতি  নিয়ে আলোচনা করবো।</a:t>
            </a:r>
            <a:r>
              <a:rPr lang="bn-BD" sz="36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images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0"/>
            <a:ext cx="29718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0682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6000" u="sng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পাঠের শিরোনাম </a:t>
            </a:r>
            <a:endParaRPr lang="en-US" sz="6000" u="sng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16764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72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পৃথিবীর গতি </a:t>
            </a:r>
            <a:endParaRPr lang="en-US" sz="4400" dirty="0"/>
          </a:p>
        </p:txBody>
      </p:sp>
      <p:pic>
        <p:nvPicPr>
          <p:cNvPr id="5" name="Picture 4" descr="imaccc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11351">
            <a:off x="3924300" y="2297430"/>
            <a:ext cx="1295400" cy="456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89300" y="2997200"/>
          <a:ext cx="2565400" cy="863600"/>
        </p:xfrm>
        <a:graphic>
          <a:graphicData uri="http://schemas.openxmlformats.org/presentationml/2006/ole">
            <p:oleObj spid="_x0000_s1028" name="Packager Shell Object" showAsIcon="1" r:id="rId3" imgW="2566080" imgH="863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125" y="685800"/>
            <a:ext cx="52068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8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 কি ঘুরে?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9990" y="2257961"/>
            <a:ext cx="69878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80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পৃথিবী কিভাবে ঘুরে?</a:t>
            </a:r>
            <a:endParaRPr lang="en-US" sz="105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52400" y="1143000"/>
            <a:ext cx="1600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28600" y="2743200"/>
            <a:ext cx="1600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mzz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14750" y="3857624"/>
            <a:ext cx="1714500" cy="398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te-happy-earth-animation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76656"/>
            <a:ext cx="6400800" cy="542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261</Words>
  <Application>Microsoft Office PowerPoint</Application>
  <PresentationFormat>On-screen Show (4:3)</PresentationFormat>
  <Paragraphs>59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Nurul Haque GPS</dc:creator>
  <cp:lastModifiedBy>DPE</cp:lastModifiedBy>
  <cp:revision>36</cp:revision>
  <dcterms:created xsi:type="dcterms:W3CDTF">2006-08-16T00:00:00Z</dcterms:created>
  <dcterms:modified xsi:type="dcterms:W3CDTF">2017-07-08T17:58:24Z</dcterms:modified>
</cp:coreProperties>
</file>